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97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97404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3916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43163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9651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75520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73941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13102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09833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7280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24972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20999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9F0D9C-E903-7245-AB25-D82764EBB5A9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D7295A-6991-D949-B6C1-A725E4B31A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15677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34497869"/>
              </p:ext>
            </p:extLst>
          </p:nvPr>
        </p:nvGraphicFramePr>
        <p:xfrm>
          <a:off x="1222374" y="1285875"/>
          <a:ext cx="6508751" cy="3095625"/>
        </p:xfrm>
        <a:graphic>
          <a:graphicData uri="http://schemas.openxmlformats.org/drawingml/2006/table">
            <a:tbl>
              <a:tblPr firstRow="1" bandRow="1">
                <a:effectLst/>
                <a:tableStyleId>{5C22544A-7EE6-4342-B048-85BDC9FD1C3A}</a:tableStyleId>
              </a:tblPr>
              <a:tblGrid>
                <a:gridCol w="571501"/>
                <a:gridCol w="1317625"/>
                <a:gridCol w="1460500"/>
                <a:gridCol w="1555750"/>
                <a:gridCol w="1603375"/>
              </a:tblGrid>
              <a:tr h="492125"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vert="vert270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Installation Directories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5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</a:tr>
              <a:tr h="682625"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vert="vert270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System Python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User</a:t>
                      </a:r>
                    </a:p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HOME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Virtual</a:t>
                      </a:r>
                    </a:p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Environment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</a:tr>
              <a:tr h="650875">
                <a:tc rowSpan="3">
                  <a:txBody>
                    <a:bodyPr/>
                    <a:lstStyle/>
                    <a:p>
                      <a:pPr algn="ctr"/>
                      <a:r>
                        <a:rPr lang="en-US" b="1" dirty="0" err="1" smtClean="0">
                          <a:solidFill>
                            <a:srgbClr val="FFFFFF"/>
                          </a:solidFill>
                        </a:rPr>
                        <a:t>Coopr</a:t>
                      </a:r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 Sources</a:t>
                      </a:r>
                    </a:p>
                  </a:txBody>
                  <a:tcPr vert="vert270"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>
                          <a:solidFill>
                            <a:srgbClr val="FFFFFF"/>
                          </a:solidFill>
                        </a:rPr>
                        <a:t>PyPI</a:t>
                      </a:r>
                      <a:endParaRPr lang="en-US" b="1" dirty="0" smtClean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User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User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Developer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619125">
                <a:tc v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ZIP</a:t>
                      </a:r>
                      <a:r>
                        <a:rPr lang="en-US" b="1" baseline="0" dirty="0" smtClean="0">
                          <a:solidFill>
                            <a:srgbClr val="FFFFFF"/>
                          </a:solidFill>
                        </a:rPr>
                        <a:t> F</a:t>
                      </a:r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ile</a:t>
                      </a:r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User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User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Developer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650875">
                <a:tc v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Trunk</a:t>
                      </a:r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Developer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86704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18325895"/>
              </p:ext>
            </p:extLst>
          </p:nvPr>
        </p:nvGraphicFramePr>
        <p:xfrm>
          <a:off x="1222374" y="1285875"/>
          <a:ext cx="6508751" cy="3095625"/>
        </p:xfrm>
        <a:graphic>
          <a:graphicData uri="http://schemas.openxmlformats.org/drawingml/2006/table">
            <a:tbl>
              <a:tblPr firstRow="1" bandRow="1">
                <a:effectLst/>
                <a:tableStyleId>{5C22544A-7EE6-4342-B048-85BDC9FD1C3A}</a:tableStyleId>
              </a:tblPr>
              <a:tblGrid>
                <a:gridCol w="571501"/>
                <a:gridCol w="1317625"/>
                <a:gridCol w="1460500"/>
                <a:gridCol w="1555750"/>
                <a:gridCol w="1603375"/>
              </a:tblGrid>
              <a:tr h="492125"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vert="vert270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Installation Directories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5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</a:tr>
              <a:tr h="682625"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vert="vert270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System Python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User</a:t>
                      </a:r>
                    </a:p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HOME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Virtual</a:t>
                      </a:r>
                    </a:p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Environment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</a:tr>
              <a:tr h="650875">
                <a:tc rowSpan="3">
                  <a:txBody>
                    <a:bodyPr/>
                    <a:lstStyle/>
                    <a:p>
                      <a:pPr algn="ctr"/>
                      <a:r>
                        <a:rPr lang="en-US" b="1" dirty="0" err="1" smtClean="0">
                          <a:solidFill>
                            <a:srgbClr val="FFFFFF"/>
                          </a:solidFill>
                        </a:rPr>
                        <a:t>Coopr</a:t>
                      </a:r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 Sources</a:t>
                      </a:r>
                    </a:p>
                  </a:txBody>
                  <a:tcPr vert="vert270"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>
                          <a:solidFill>
                            <a:srgbClr val="FFFFFF"/>
                          </a:solidFill>
                        </a:rPr>
                        <a:t>PyPI</a:t>
                      </a:r>
                      <a:endParaRPr lang="en-US" b="1" dirty="0" smtClean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1a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1b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619125">
                <a:tc v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ZIP</a:t>
                      </a:r>
                      <a:r>
                        <a:rPr lang="en-US" b="1" baseline="0" dirty="0" smtClean="0">
                          <a:solidFill>
                            <a:srgbClr val="FFFFFF"/>
                          </a:solidFill>
                        </a:rPr>
                        <a:t> F</a:t>
                      </a:r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ile</a:t>
                      </a:r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2a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2b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650875">
                <a:tc v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Trunk</a:t>
                      </a:r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960400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57141875"/>
              </p:ext>
            </p:extLst>
          </p:nvPr>
        </p:nvGraphicFramePr>
        <p:xfrm>
          <a:off x="1222374" y="1285875"/>
          <a:ext cx="6508751" cy="3095625"/>
        </p:xfrm>
        <a:graphic>
          <a:graphicData uri="http://schemas.openxmlformats.org/drawingml/2006/table">
            <a:tbl>
              <a:tblPr firstRow="1" bandRow="1">
                <a:effectLst/>
                <a:tableStyleId>{5C22544A-7EE6-4342-B048-85BDC9FD1C3A}</a:tableStyleId>
              </a:tblPr>
              <a:tblGrid>
                <a:gridCol w="571501"/>
                <a:gridCol w="1317625"/>
                <a:gridCol w="1460500"/>
                <a:gridCol w="1555750"/>
                <a:gridCol w="1603375"/>
              </a:tblGrid>
              <a:tr h="492125"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vert="vert270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Installation Directories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5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</a:tr>
              <a:tr h="682625"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vert="vert270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1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System Python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User</a:t>
                      </a:r>
                    </a:p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HOME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Virtual</a:t>
                      </a:r>
                    </a:p>
                    <a:p>
                      <a:pPr algn="ctr"/>
                      <a:r>
                        <a:rPr lang="en-US" b="1" dirty="0" smtClean="0">
                          <a:solidFill>
                            <a:schemeClr val="bg1"/>
                          </a:solidFill>
                        </a:rPr>
                        <a:t>Environment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</a:tr>
              <a:tr h="650875">
                <a:tc rowSpan="3">
                  <a:txBody>
                    <a:bodyPr/>
                    <a:lstStyle/>
                    <a:p>
                      <a:pPr algn="ctr"/>
                      <a:r>
                        <a:rPr lang="en-US" b="1" dirty="0" err="1" smtClean="0">
                          <a:solidFill>
                            <a:srgbClr val="FFFFFF"/>
                          </a:solidFill>
                        </a:rPr>
                        <a:t>Coopr</a:t>
                      </a:r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 Sources</a:t>
                      </a:r>
                    </a:p>
                  </a:txBody>
                  <a:tcPr vert="vert270"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>
                          <a:solidFill>
                            <a:srgbClr val="FFFFFF"/>
                          </a:solidFill>
                        </a:rPr>
                        <a:t>PyPI</a:t>
                      </a:r>
                      <a:endParaRPr lang="en-US" b="1" dirty="0" smtClean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1a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1b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1c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619125">
                <a:tc v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ZIP</a:t>
                      </a:r>
                      <a:r>
                        <a:rPr lang="en-US" b="1" baseline="0" dirty="0" smtClean="0">
                          <a:solidFill>
                            <a:srgbClr val="FFFFFF"/>
                          </a:solidFill>
                        </a:rPr>
                        <a:t> F</a:t>
                      </a:r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ile</a:t>
                      </a:r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2a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2b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2c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650875">
                <a:tc vMerge="1"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FFFF"/>
                          </a:solidFill>
                        </a:rPr>
                        <a:t>Trunk</a:t>
                      </a:r>
                      <a:endParaRPr lang="en-US" b="1" dirty="0">
                        <a:solidFill>
                          <a:srgbClr val="FFFFFF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381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3c</a:t>
                      </a:r>
                      <a:endParaRPr lang="en-US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5256542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1479</TotalTime>
  <Words>60</Words>
  <Application>Microsoft Macintosh PowerPoint</Application>
  <PresentationFormat>On-screen Show (4:3)</PresentationFormat>
  <Paragraphs>48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Company>Sandia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Hart, William E</dc:creator>
  <cp:lastModifiedBy>Hart, William E</cp:lastModifiedBy>
  <cp:revision>10</cp:revision>
  <dcterms:created xsi:type="dcterms:W3CDTF">2014-08-01T23:07:50Z</dcterms:created>
  <dcterms:modified xsi:type="dcterms:W3CDTF">2014-09-07T04:09:09Z</dcterms:modified>
</cp:coreProperties>
</file>

<file path=docProps/thumbnail.jpeg>
</file>