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  <p:sldId id="257" r:id="rId4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89" autoAdjust="0"/>
    <p:restoredTop sz="96529" autoAdjust="0"/>
  </p:normalViewPr>
  <p:slideViewPr>
    <p:cSldViewPr snapToGrid="0">
      <p:cViewPr varScale="1">
        <p:scale>
          <a:sx n="115" d="100"/>
          <a:sy n="115" d="100"/>
        </p:scale>
        <p:origin x="138" y="114"/>
      </p:cViewPr>
      <p:guideLst/>
    </p:cSldViewPr>
  </p:slideViewPr>
  <p:outlineViewPr>
    <p:cViewPr>
      <p:scale>
        <a:sx n="66" d="100"/>
        <a:sy n="66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image" Target="../media/image5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9F6EEAA-67BF-4B0F-9DF7-3719D02317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1C9D6E82-8ED5-46DC-A182-621FC6BEFE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D722A43-125D-4F11-9863-40D9B3E8FE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FA2B1F4-04DA-45DD-8EA9-B234A41C7D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52FB38D-BFFF-414D-B20A-6FCA42DEE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129872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38FEA98-5523-41F0-8026-3F5705741E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A8AAEAA-304F-4767-A8E2-730D16BCB7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B63DF85-4043-4968-84A3-102BEBE58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E06D806-B7B4-441F-88A2-DA001577DF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E7C8872-562E-4885-8B48-EF4B4CF5F8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724768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E975B5FE-E3B0-4C2D-9513-A9E212E8844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CA733B6-7993-4FB4-9891-B6DBCF8EF11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D961F12-2876-427A-A280-B38C750C9B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7ADA4E2-C1BF-4F02-AC0C-EACCDC54BC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34D1D04-22F2-48EC-B1FA-8A71C29AC4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058249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6934" y="0"/>
            <a:ext cx="12231160" cy="6856214"/>
            <a:chOff x="-16934" y="0"/>
            <a:chExt cx="12231160" cy="6856214"/>
          </a:xfrm>
        </p:grpSpPr>
        <p:pic>
          <p:nvPicPr>
            <p:cNvPr id="16" name="Picture 15" descr="HD-PanelTitleR1.png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12188825" cy="6856214"/>
            </a:xfrm>
            <a:prstGeom prst="rect">
              <a:avLst/>
            </a:prstGeom>
          </p:spPr>
        </p:pic>
        <p:sp>
          <p:nvSpPr>
            <p:cNvPr id="26" name="Rectangle 25"/>
            <p:cNvSpPr/>
            <p:nvPr/>
          </p:nvSpPr>
          <p:spPr>
            <a:xfrm>
              <a:off x="2328332" y="1540931"/>
              <a:ext cx="7543802" cy="3835401"/>
            </a:xfrm>
            <a:prstGeom prst="rect">
              <a:avLst/>
            </a:prstGeom>
            <a:noFill/>
            <a:ln w="15875">
              <a:miter lim="800000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pic>
          <p:nvPicPr>
            <p:cNvPr id="17" name="Picture 16" descr="HDRibbonTitle-UniformTrim.png"/>
            <p:cNvPicPr>
              <a:picLocks noChangeAspect="1"/>
            </p:cNvPicPr>
            <p:nvPr/>
          </p:nvPicPr>
          <p:blipFill rotWithShape="1"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/>
          </p:blipFill>
          <p:spPr>
            <a:xfrm>
              <a:off x="-16934" y="3147609"/>
              <a:ext cx="2478024" cy="612648"/>
            </a:xfrm>
            <a:prstGeom prst="rect">
              <a:avLst/>
            </a:prstGeom>
          </p:spPr>
        </p:pic>
        <p:pic>
          <p:nvPicPr>
            <p:cNvPr id="20" name="Picture 19" descr="HDRibbonTitle-UniformTrim.png"/>
            <p:cNvPicPr>
              <a:picLocks noChangeAspect="1"/>
            </p:cNvPicPr>
            <p:nvPr/>
          </p:nvPicPr>
          <p:blipFill rotWithShape="1"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/>
          </p:blipFill>
          <p:spPr>
            <a:xfrm>
              <a:off x="9736202" y="3147609"/>
              <a:ext cx="2478024" cy="612648"/>
            </a:xfrm>
            <a:prstGeom prst="rect">
              <a:avLst/>
            </a:prstGeom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92398" y="1871131"/>
            <a:ext cx="6815669" cy="1515533"/>
          </a:xfrm>
        </p:spPr>
        <p:txBody>
          <a:bodyPr anchor="b">
            <a:noAutofit/>
          </a:bodyPr>
          <a:lstStyle>
            <a:lvl1pPr algn="ctr">
              <a:defRPr sz="5400">
                <a:effectLst/>
              </a:defRPr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2398" y="3657597"/>
            <a:ext cx="6815669" cy="1320802"/>
          </a:xfrm>
        </p:spPr>
        <p:txBody>
          <a:bodyPr anchor="t">
            <a:normAutofit/>
          </a:bodyPr>
          <a:lstStyle>
            <a:lvl1pPr marL="0" indent="0" algn="ct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83232" y="5037663"/>
            <a:ext cx="897467" cy="279400"/>
          </a:xfrm>
        </p:spPr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92397" y="5037663"/>
            <a:ext cx="5214635" cy="279400"/>
          </a:xfrm>
        </p:spPr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956900" y="5037663"/>
            <a:ext cx="551167" cy="279400"/>
          </a:xfrm>
        </p:spPr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5" name="Straight Connector 14"/>
          <p:cNvCxnSpPr/>
          <p:nvPr/>
        </p:nvCxnSpPr>
        <p:spPr>
          <a:xfrm>
            <a:off x="2692399" y="3522131"/>
            <a:ext cx="6815668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440093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1396169" y="2421466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876512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5069" y="1752606"/>
            <a:ext cx="8158688" cy="1822514"/>
          </a:xfrm>
        </p:spPr>
        <p:txBody>
          <a:bodyPr anchor="b">
            <a:normAutofit/>
          </a:bodyPr>
          <a:lstStyle>
            <a:lvl1pPr algn="ctr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15067" y="3846051"/>
            <a:ext cx="8158690" cy="954547"/>
          </a:xfrm>
        </p:spPr>
        <p:txBody>
          <a:bodyPr anchor="t">
            <a:normAutofit/>
          </a:bodyPr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6" name="Straight Connector 15"/>
          <p:cNvCxnSpPr/>
          <p:nvPr/>
        </p:nvCxnSpPr>
        <p:spPr>
          <a:xfrm>
            <a:off x="2012723" y="3710585"/>
            <a:ext cx="8163380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36438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Straight Connector 7"/>
          <p:cNvCxnSpPr/>
          <p:nvPr/>
        </p:nvCxnSpPr>
        <p:spPr>
          <a:xfrm>
            <a:off x="1396169" y="2421466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8448" y="2560320"/>
            <a:ext cx="4718304" cy="3310128"/>
          </a:xfrm>
        </p:spPr>
        <p:txBody>
          <a:bodyPr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1344" y="2560320"/>
            <a:ext cx="4718304" cy="3310128"/>
          </a:xfrm>
        </p:spPr>
        <p:txBody>
          <a:bodyPr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5020905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2658533"/>
            <a:ext cx="4718304" cy="576262"/>
          </a:xfrm>
        </p:spPr>
        <p:txBody>
          <a:bodyPr anchor="b">
            <a:noAutofit/>
          </a:bodyPr>
          <a:lstStyle>
            <a:lvl1pPr marL="0" indent="0">
              <a:spcBef>
                <a:spcPts val="672"/>
              </a:spcBef>
              <a:spcAft>
                <a:spcPts val="600"/>
              </a:spcAft>
              <a:buNone/>
              <a:defRPr sz="28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" y="3243262"/>
            <a:ext cx="4718304" cy="2632605"/>
          </a:xfrm>
        </p:spPr>
        <p:txBody>
          <a:bodyPr anchor="t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0670" y="2658533"/>
            <a:ext cx="4718304" cy="576262"/>
          </a:xfrm>
        </p:spPr>
        <p:txBody>
          <a:bodyPr anchor="b">
            <a:noAutofit/>
          </a:bodyPr>
          <a:lstStyle>
            <a:lvl1pPr marL="0" indent="0">
              <a:spcBef>
                <a:spcPts val="672"/>
              </a:spcBef>
              <a:spcAft>
                <a:spcPts val="600"/>
              </a:spcAft>
              <a:buNone/>
              <a:defRPr sz="28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0670" y="3243262"/>
            <a:ext cx="4718304" cy="2632605"/>
          </a:xfrm>
        </p:spPr>
        <p:txBody>
          <a:bodyPr anchor="t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8" name="Straight Connector 17"/>
          <p:cNvCxnSpPr/>
          <p:nvPr/>
        </p:nvCxnSpPr>
        <p:spPr>
          <a:xfrm>
            <a:off x="1396169" y="2421466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91798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4" name="Straight Connector 13"/>
          <p:cNvCxnSpPr/>
          <p:nvPr/>
        </p:nvCxnSpPr>
        <p:spPr>
          <a:xfrm>
            <a:off x="1396169" y="2421466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2673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520237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3811" y="1388534"/>
            <a:ext cx="3718455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18668" y="982131"/>
            <a:ext cx="5469466" cy="4893735"/>
          </a:xfrm>
        </p:spPr>
        <p:txBody>
          <a:bodyPr anchor="ctr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93811" y="3031065"/>
            <a:ext cx="3718455" cy="2438404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6" name="Straight Connector 15"/>
          <p:cNvCxnSpPr/>
          <p:nvPr/>
        </p:nvCxnSpPr>
        <p:spPr>
          <a:xfrm>
            <a:off x="1396169" y="2912533"/>
            <a:ext cx="35144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69046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5E07D12-6801-48FC-A347-4174AD22C1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47146A9-0885-479C-A9CF-663D7C605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AD5AFE1-0E70-4D60-A7C6-EA06D78528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DBBA364-685D-47AB-8E7F-FB2D4868DB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1C3146E-5A84-4E0A-BDBF-8321F8823B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714584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399" y="1883832"/>
            <a:ext cx="6241816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094831" y="1041400"/>
            <a:ext cx="3063347" cy="4775200"/>
          </a:xfrm>
          <a:prstGeom prst="roundRect">
            <a:avLst>
              <a:gd name="adj" fmla="val 0"/>
            </a:avLst>
          </a:prstGeom>
          <a:ln w="57150" cmpd="thickThin">
            <a:solidFill>
              <a:schemeClr val="tx1">
                <a:lumMod val="50000"/>
                <a:lumOff val="50000"/>
              </a:schemeClr>
            </a:solidFill>
            <a:miter lim="800000"/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95399" y="3255432"/>
            <a:ext cx="6241816" cy="1828800"/>
          </a:xfrm>
        </p:spPr>
        <p:txBody>
          <a:bodyPr anchor="t"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7493481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braz panoramiczny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1" y="4815415"/>
            <a:ext cx="9609666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41427" y="1041399"/>
            <a:ext cx="10105972" cy="3335869"/>
          </a:xfrm>
          <a:prstGeom prst="roundRect">
            <a:avLst>
              <a:gd name="adj" fmla="val 0"/>
            </a:avLst>
          </a:prstGeom>
          <a:ln w="57150" cmpd="thickThin">
            <a:solidFill>
              <a:schemeClr val="tx1">
                <a:lumMod val="50000"/>
                <a:lumOff val="50000"/>
              </a:schemeClr>
            </a:solidFill>
            <a:miter lim="800000"/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95401" y="5382153"/>
            <a:ext cx="9609666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0673729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ytuł i po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03868" y="982132"/>
            <a:ext cx="9592732" cy="2954868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03868" y="4343399"/>
            <a:ext cx="9592732" cy="1532467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5" name="Straight Connector 14"/>
          <p:cNvCxnSpPr/>
          <p:nvPr/>
        </p:nvCxnSpPr>
        <p:spPr>
          <a:xfrm>
            <a:off x="1396169" y="4140199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4773893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erta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3" y="982132"/>
            <a:ext cx="9296398" cy="2370668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674812" y="3352800"/>
            <a:ext cx="8839202" cy="584200"/>
          </a:xfrm>
        </p:spPr>
        <p:txBody>
          <a:bodyPr anchor="ctr">
            <a:normAutofit/>
          </a:bodyPr>
          <a:lstStyle>
            <a:lvl1pPr marL="0" indent="0" algn="r">
              <a:buFontTx/>
              <a:buNone/>
              <a:defRPr sz="20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1" y="4343399"/>
            <a:ext cx="9609666" cy="1532467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sp>
        <p:nvSpPr>
          <p:cNvPr id="14" name="TextBox 13"/>
          <p:cNvSpPr txBox="1"/>
          <p:nvPr/>
        </p:nvSpPr>
        <p:spPr>
          <a:xfrm>
            <a:off x="862013" y="87996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600267" y="282787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1396169" y="4140199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7006368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a naz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2" y="3308581"/>
            <a:ext cx="9609668" cy="1468800"/>
          </a:xfrm>
        </p:spPr>
        <p:txBody>
          <a:bodyPr anchor="b">
            <a:normAutofit/>
          </a:bodyPr>
          <a:lstStyle>
            <a:lvl1pPr algn="l">
              <a:defRPr sz="32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1" y="4777381"/>
            <a:ext cx="9609668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40413747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a nazwy cytat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3" y="982132"/>
            <a:ext cx="9296398" cy="2243668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23" name="Text Placeholder 2"/>
          <p:cNvSpPr>
            <a:spLocks noGrp="1"/>
          </p:cNvSpPr>
          <p:nvPr>
            <p:ph type="body" idx="13"/>
          </p:nvPr>
        </p:nvSpPr>
        <p:spPr>
          <a:xfrm>
            <a:off x="1295401" y="3639312"/>
            <a:ext cx="9609668" cy="886968"/>
          </a:xfrm>
        </p:spPr>
        <p:txBody>
          <a:bodyPr anchor="b">
            <a:normAutofit/>
          </a:bodyPr>
          <a:lstStyle>
            <a:lvl1pPr marL="0" indent="0" algn="l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1" y="4529667"/>
            <a:ext cx="9609668" cy="13462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sp>
        <p:nvSpPr>
          <p:cNvPr id="12" name="TextBox 11"/>
          <p:cNvSpPr txBox="1"/>
          <p:nvPr/>
        </p:nvSpPr>
        <p:spPr>
          <a:xfrm>
            <a:off x="862013" y="87996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0600267" y="259926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cxnSp>
        <p:nvCxnSpPr>
          <p:cNvPr id="26" name="Straight Connector 25"/>
          <p:cNvCxnSpPr/>
          <p:nvPr/>
        </p:nvCxnSpPr>
        <p:spPr>
          <a:xfrm>
            <a:off x="1396169" y="3429000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7151726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wda lub fał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1" y="982132"/>
            <a:ext cx="9609666" cy="2243668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20" name="Text Placeholder 2"/>
          <p:cNvSpPr>
            <a:spLocks noGrp="1"/>
          </p:cNvSpPr>
          <p:nvPr>
            <p:ph type="body" idx="13"/>
          </p:nvPr>
        </p:nvSpPr>
        <p:spPr>
          <a:xfrm>
            <a:off x="1295401" y="3630168"/>
            <a:ext cx="9609668" cy="841248"/>
          </a:xfrm>
        </p:spPr>
        <p:txBody>
          <a:bodyPr anchor="b">
            <a:normAutofit/>
          </a:bodyPr>
          <a:lstStyle>
            <a:lvl1pPr marL="0" indent="0" algn="l"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4470399"/>
            <a:ext cx="9609670" cy="1405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5" name="Straight Connector 14"/>
          <p:cNvCxnSpPr/>
          <p:nvPr/>
        </p:nvCxnSpPr>
        <p:spPr>
          <a:xfrm>
            <a:off x="1396169" y="3429000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53600339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4" name="Straight Connector 13"/>
          <p:cNvCxnSpPr/>
          <p:nvPr/>
        </p:nvCxnSpPr>
        <p:spPr>
          <a:xfrm>
            <a:off x="1396169" y="2421466"/>
            <a:ext cx="9407298" cy="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1679797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999356" y="982131"/>
            <a:ext cx="1890895" cy="4893735"/>
          </a:xfrm>
        </p:spPr>
        <p:txBody>
          <a:bodyPr vert="eaVert"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398" y="982132"/>
            <a:ext cx="7433025" cy="4893734"/>
          </a:xfrm>
        </p:spPr>
        <p:txBody>
          <a:bodyPr vert="eaVert" anchor="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  <p:cxnSp>
        <p:nvCxnSpPr>
          <p:cNvPr id="14" name="Straight Connector 13"/>
          <p:cNvCxnSpPr/>
          <p:nvPr/>
        </p:nvCxnSpPr>
        <p:spPr>
          <a:xfrm>
            <a:off x="8863890" y="990600"/>
            <a:ext cx="0" cy="4876800"/>
          </a:xfrm>
          <a:prstGeom prst="line">
            <a:avLst/>
          </a:prstGeom>
          <a:ln w="15875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8314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EB70AEC-D2A3-428E-9984-5DF4271379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CAF6A74-9A12-461B-BD6A-BCF1235BD3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6B4C838-3B93-4769-9EFE-343051F39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A62F210-46BB-41CA-89A0-BD27E4A93A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98269A2-1FC9-4D36-A004-907FB9DE98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537989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5E49A4E-CBE8-41ED-BFA4-9C82D6BD5F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AD0FDE5-F7A6-48C0-97C6-5580C0C3DBA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0BB3296D-28FB-41B1-862E-7B92CE3CA9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B9FB456-1D54-43C0-A343-120263AFE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7B32620-200A-404D-A2B7-86E01952D2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ABAB85D-52AE-450D-93CA-57C81F2B7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26364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FF156BD-5DE2-43D2-9C19-9F249FDC94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A47B3158-9F36-46FD-85BF-6B61C86FCE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22262C0-B0BF-41D7-80B3-3D643340962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2E5CAF49-1CCE-4D56-B503-587401BDBBC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4C898756-E64F-4095-8C89-6A29AF5294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54C0CB7A-7525-43F5-B5DA-092FA37016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F2EE79A-9239-42CF-91BC-78909B2490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55FE5FB3-75B5-480E-BACD-6C48F4E40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13561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8EEC92B-321B-4FE7-B6DA-68F3147485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FEC23C84-FCE1-4FD9-A327-89E45C6EE9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18D93AFB-E3DB-48AD-8E3A-E79911AD0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6F92C7E5-787A-4951-A9F6-D0663DBE87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07996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25E913C6-960F-4A45-B9CE-F32E0F0E27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843A9815-E48C-4D57-9D0A-5DA09AE18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3A93555-DF78-46FD-B920-E227F132B5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52840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ADF1843-054F-4230-9E25-6592DCE903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83B5E1C-F777-4A04-8024-969FA71609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8BDCB071-4BEC-4865-9A12-0D456EDC00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EFBF10E-C735-46E1-9EA1-ABC7D64F5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450B9AB-C963-4406-9916-3690C3CE42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CE44A6B-3DE6-4C14-AFD6-021722A984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75534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D1E32E7-A8CD-4CD2-9F2C-6ECAA4E68E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D45545CA-C951-429F-BADC-223A69FE67B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C27233A2-42DB-4C7E-8937-3138C064067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B923DA7-F688-40C1-B308-A9716EBE7C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DAF22FD-9F97-49E7-B8DF-55876669A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6B5CF7C-0C33-4FDF-91FD-3DC542267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61568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18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17" Type="http://schemas.openxmlformats.org/officeDocument/2006/relationships/slideLayout" Target="../slideLayouts/slideLayout28.xml"/><Relationship Id="rId2" Type="http://schemas.openxmlformats.org/officeDocument/2006/relationships/slideLayout" Target="../slideLayouts/slideLayout13.xml"/><Relationship Id="rId16" Type="http://schemas.openxmlformats.org/officeDocument/2006/relationships/slideLayout" Target="../slideLayouts/slideLayout27.xml"/><Relationship Id="rId20" Type="http://schemas.openxmlformats.org/officeDocument/2006/relationships/image" Target="../media/image4.png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26.xml"/><Relationship Id="rId10" Type="http://schemas.openxmlformats.org/officeDocument/2006/relationships/slideLayout" Target="../slideLayouts/slideLayout21.xml"/><Relationship Id="rId19" Type="http://schemas.openxmlformats.org/officeDocument/2006/relationships/image" Target="../media/image3.png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49A698F6-E14F-4E14-9EEC-2D0FD11DC2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9B8C4F3-0185-46F3-B79B-2BC55714B5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B68D9B5-FFD2-4AF0-A021-D2A4AF457E5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428FC1C-6109-48BD-877E-08758CDA90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1646B7F-AD4A-4B99-AC3E-40C3551906B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31923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15736" y="0"/>
            <a:ext cx="12229962" cy="6856214"/>
            <a:chOff x="-15736" y="0"/>
            <a:chExt cx="12229962" cy="6856214"/>
          </a:xfrm>
        </p:grpSpPr>
        <p:pic>
          <p:nvPicPr>
            <p:cNvPr id="8" name="Picture 7" descr="HD-PanelContent.png"/>
            <p:cNvPicPr>
              <a:picLocks noChangeAspect="1"/>
            </p:cNvPicPr>
            <p:nvPr/>
          </p:nvPicPr>
          <p:blipFill>
            <a:blip r:embed="rId19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12188825" cy="6856214"/>
            </a:xfrm>
            <a:prstGeom prst="rect">
              <a:avLst/>
            </a:prstGeom>
          </p:spPr>
        </p:pic>
        <p:sp>
          <p:nvSpPr>
            <p:cNvPr id="9" name="Rectangle 8"/>
            <p:cNvSpPr/>
            <p:nvPr/>
          </p:nvSpPr>
          <p:spPr>
            <a:xfrm>
              <a:off x="608012" y="609600"/>
              <a:ext cx="10972800" cy="5638800"/>
            </a:xfrm>
            <a:prstGeom prst="rect">
              <a:avLst/>
            </a:prstGeom>
            <a:noFill/>
            <a:ln w="15875" cap="flat">
              <a:miter lim="800000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pic>
          <p:nvPicPr>
            <p:cNvPr id="10" name="Picture 9" descr="HDRibbonContent-UniformTrim.png"/>
            <p:cNvPicPr>
              <a:picLocks noChangeAspect="1"/>
            </p:cNvPicPr>
            <p:nvPr/>
          </p:nvPicPr>
          <p:blipFill rotWithShape="1">
            <a:blip r:embed="rId20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/>
          </p:blipFill>
          <p:spPr>
            <a:xfrm>
              <a:off x="-15736" y="3153832"/>
              <a:ext cx="777240" cy="606425"/>
            </a:xfrm>
            <a:prstGeom prst="rect">
              <a:avLst/>
            </a:prstGeom>
          </p:spPr>
        </p:pic>
        <p:pic>
          <p:nvPicPr>
            <p:cNvPr id="11" name="Picture 10" descr="HDRibbonContent-UniformTrim.png"/>
            <p:cNvPicPr>
              <a:picLocks noChangeAspect="1"/>
            </p:cNvPicPr>
            <p:nvPr/>
          </p:nvPicPr>
          <p:blipFill rotWithShape="1">
            <a:blip r:embed="rId20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/>
          </p:blipFill>
          <p:spPr>
            <a:xfrm>
              <a:off x="11436986" y="3153832"/>
              <a:ext cx="777240" cy="606425"/>
            </a:xfrm>
            <a:prstGeom prst="rect">
              <a:avLst/>
            </a:prstGeom>
          </p:spPr>
        </p:pic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5402" y="982132"/>
            <a:ext cx="9601196" cy="13038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1" y="2556932"/>
            <a:ext cx="9601196" cy="331893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77501" y="5969000"/>
            <a:ext cx="1600200" cy="279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1FCB849F-B5D2-427F-AD48-716E79060499}" type="datetimeFigureOut">
              <a:rPr lang="pl-PL" smtClean="0"/>
              <a:t>19.10.2017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95401" y="5969000"/>
            <a:ext cx="7305900" cy="279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3901" y="5969000"/>
            <a:ext cx="542697" cy="279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012892A6-82B8-44CA-B03C-4D4EDD99DCBD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346645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 cap="none">
          <a:ln w="3175" cmpd="sng">
            <a:noFill/>
          </a:ln>
          <a:solidFill>
            <a:schemeClr val="tx1">
              <a:lumMod val="85000"/>
              <a:lumOff val="15000"/>
            </a:schemeClr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2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20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8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6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115000"/>
        <a:buFont typeface="Arial"/>
        <a:buChar char="•"/>
        <a:defRPr sz="1400" kern="1200" cap="none">
          <a:solidFill>
            <a:schemeClr val="tx1">
              <a:lumMod val="85000"/>
              <a:lumOff val="1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>
            <a:extLst>
              <a:ext uri="{FF2B5EF4-FFF2-40B4-BE49-F238E27FC236}">
                <a16:creationId xmlns:a16="http://schemas.microsoft.com/office/drawing/2014/main" id="{1112E7A2-833F-45AE-BB34-4AA152103DA0}"/>
              </a:ext>
            </a:extLst>
          </p:cNvPr>
          <p:cNvSpPr/>
          <p:nvPr/>
        </p:nvSpPr>
        <p:spPr>
          <a:xfrm>
            <a:off x="1855694" y="1407459"/>
            <a:ext cx="8937812" cy="371138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accent5</a:t>
            </a:r>
          </a:p>
        </p:txBody>
      </p:sp>
    </p:spTree>
    <p:extLst>
      <p:ext uri="{BB962C8B-B14F-4D97-AF65-F5344CB8AC3E}">
        <p14:creationId xmlns:p14="http://schemas.microsoft.com/office/powerpoint/2010/main" val="242971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>
            <a:extLst>
              <a:ext uri="{FF2B5EF4-FFF2-40B4-BE49-F238E27FC236}">
                <a16:creationId xmlns:a16="http://schemas.microsoft.com/office/drawing/2014/main" id="{1E264467-3454-4ED6-9669-054BB722D78D}"/>
              </a:ext>
            </a:extLst>
          </p:cNvPr>
          <p:cNvSpPr/>
          <p:nvPr/>
        </p:nvSpPr>
        <p:spPr>
          <a:xfrm>
            <a:off x="1855694" y="1407459"/>
            <a:ext cx="8937812" cy="371138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Accent5, </a:t>
            </a:r>
            <a:r>
              <a:rPr lang="pl-PL" dirty="0" err="1"/>
              <a:t>different</a:t>
            </a:r>
            <a:r>
              <a:rPr lang="pl-PL" dirty="0"/>
              <a:t> </a:t>
            </a:r>
            <a:r>
              <a:rPr lang="pl-PL" dirty="0" err="1"/>
              <a:t>theme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648880631"/>
      </p:ext>
    </p:extLst>
  </p:cSld>
  <p:clrMapOvr>
    <a:masterClrMapping/>
  </p:clrMapOvr>
</p:sld>
</file>

<file path=ppt/theme/_rels/them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rganiczny">
  <a:themeElements>
    <a:clrScheme name="Organiczny">
      <a:dk1>
        <a:sysClr val="windowText" lastClr="000000"/>
      </a:dk1>
      <a:lt1>
        <a:sysClr val="window" lastClr="FFFFFF"/>
      </a:lt1>
      <a:dk2>
        <a:srgbClr val="212121"/>
      </a:dk2>
      <a:lt2>
        <a:srgbClr val="DADADA"/>
      </a:lt2>
      <a:accent1>
        <a:srgbClr val="83992A"/>
      </a:accent1>
      <a:accent2>
        <a:srgbClr val="3C9770"/>
      </a:accent2>
      <a:accent3>
        <a:srgbClr val="44709D"/>
      </a:accent3>
      <a:accent4>
        <a:srgbClr val="A23C33"/>
      </a:accent4>
      <a:accent5>
        <a:srgbClr val="D97828"/>
      </a:accent5>
      <a:accent6>
        <a:srgbClr val="DEB340"/>
      </a:accent6>
      <a:hlink>
        <a:srgbClr val="A8BF4D"/>
      </a:hlink>
      <a:folHlink>
        <a:srgbClr val="B4CA80"/>
      </a:folHlink>
    </a:clrScheme>
    <a:fontScheme name="Organiczny">
      <a:majorFont>
        <a:latin typeface="Garamond" panose="020204040303010108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aramond" panose="02020404030301010803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ganiczny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10000"/>
              </a:schemeClr>
            </a:gs>
            <a:gs pos="100000">
              <a:schemeClr val="phClr">
                <a:tint val="82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74000"/>
                <a:satMod val="130000"/>
                <a:lumMod val="90000"/>
              </a:schemeClr>
              <a:schemeClr val="phClr">
                <a:tint val="94000"/>
                <a:satMod val="120000"/>
                <a:lumMod val="104000"/>
              </a:schemeClr>
            </a:duotone>
          </a:blip>
          <a:tile tx="0" ty="0" sx="100000" sy="100000" flip="none" algn="tl"/>
        </a:blip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38100" dist="254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88000"/>
                <a:lumMod val="98000"/>
              </a:schemeClr>
            </a:gs>
          </a:gsLst>
          <a:lin ang="5400000" scaled="0"/>
        </a:gradFill>
        <a:blipFill>
          <a:blip xmlns:r="http://schemas.openxmlformats.org/officeDocument/2006/relationships" r:embed="rId2"/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rganic" id="{28CDC826-8792-45C0-861B-85EB3ADEDA33}" vid="{7DAC20F1-423D-49E2-BD0B-50532748BAD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4</TotalTime>
  <Words>5</Words>
  <Application>Microsoft Office PowerPoint</Application>
  <PresentationFormat>Panoramiczny</PresentationFormat>
  <Paragraphs>2</Paragraphs>
  <Slides>2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2</vt:i4>
      </vt:variant>
      <vt:variant>
        <vt:lpstr>Tytuły slajdów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Garamond</vt:lpstr>
      <vt:lpstr>Motyw pakietu Office</vt:lpstr>
      <vt:lpstr>Organiczny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3</cp:revision>
  <dcterms:created xsi:type="dcterms:W3CDTF">2017-10-17T16:25:03Z</dcterms:created>
  <dcterms:modified xsi:type="dcterms:W3CDTF">2017-10-19T08:50:54Z</dcterms:modified>
</cp:coreProperties>
</file>

<file path=docProps/thumbnail.jpeg>
</file>